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7" r:id="rId2"/>
    <p:sldMasterId id="2147483719" r:id="rId3"/>
  </p:sldMasterIdLst>
  <p:notesMasterIdLst>
    <p:notesMasterId r:id="rId8"/>
  </p:notesMasterIdLst>
  <p:sldIdLst>
    <p:sldId id="256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3080D"/>
    <a:srgbClr val="53BCDD"/>
    <a:srgbClr val="0ACAD4"/>
    <a:srgbClr val="285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648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0D769-415E-4A39-A1DE-A3B4E872B9A8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702B2-8464-44B3-93AE-EB5565816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02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702B2-8464-44B3-93AE-EB55658167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08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702B2-8464-44B3-93AE-EB55658167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13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702B2-8464-44B3-93AE-EB55658167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38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702B2-8464-44B3-93AE-EB55658167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49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449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BD51-241A-417A-8C3D-8ADAC4C7A3DA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FD4D-BBA7-400B-9908-6CB3995D5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55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BD51-241A-417A-8C3D-8ADAC4C7A3DA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FD4D-BBA7-400B-9908-6CB3995D5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173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BD51-241A-417A-8C3D-8ADAC4C7A3DA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FD4D-BBA7-400B-9908-6CB3995D5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17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BD51-241A-417A-8C3D-8ADAC4C7A3DA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FD4D-BBA7-400B-9908-6CB3995D5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08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BD51-241A-417A-8C3D-8ADAC4C7A3DA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FD4D-BBA7-400B-9908-6CB3995D5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950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a-IR"/>
              <a:t>7، 8 اسفند 1397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28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a-IR"/>
              <a:t>7، 8 اسفند 1397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96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3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BD51-241A-417A-8C3D-8ADAC4C7A3DA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FD4D-BBA7-400B-9908-6CB3995D5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59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BD51-241A-417A-8C3D-8ADAC4C7A3DA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FD4D-BBA7-400B-9908-6CB3995D5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5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BD51-241A-417A-8C3D-8ADAC4C7A3DA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FD4D-BBA7-400B-9908-6CB3995D5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BD51-241A-417A-8C3D-8ADAC4C7A3DA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FD4D-BBA7-400B-9908-6CB3995D5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12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BD51-241A-417A-8C3D-8ADAC4C7A3DA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FD4D-BBA7-400B-9908-6CB3995D5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48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BD51-241A-417A-8C3D-8ADAC4C7A3DA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FD4D-BBA7-400B-9908-6CB3995D5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84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BD51-241A-417A-8C3D-8ADAC4C7A3DA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FD4D-BBA7-400B-9908-6CB3995D5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440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1870074"/>
            <a:ext cx="10161494" cy="3702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70775" y="6284632"/>
            <a:ext cx="1129554" cy="365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defRPr>
            </a:lvl1pPr>
          </a:lstStyle>
          <a:p>
            <a:r>
              <a:rPr lang="fa-IR" dirty="0"/>
              <a:t>1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38200" y="5843325"/>
            <a:ext cx="10762129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 userDrawn="1"/>
        </p:nvSpPr>
        <p:spPr>
          <a:xfrm>
            <a:off x="10062197" y="5598275"/>
            <a:ext cx="15836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www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.cmfd.sharif.ir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17258" y="6311432"/>
            <a:ext cx="5571565" cy="338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702198" y="5473993"/>
            <a:ext cx="11432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CMFD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_2019</a:t>
            </a:r>
          </a:p>
        </p:txBody>
      </p:sp>
    </p:spTree>
    <p:extLst>
      <p:ext uri="{BB962C8B-B14F-4D97-AF65-F5344CB8AC3E}">
        <p14:creationId xmlns:p14="http://schemas.microsoft.com/office/powerpoint/2010/main" val="56641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3BD51-241A-417A-8C3D-8ADAC4C7A3DA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DFD4D-BBA7-400B-9908-6CB3995D543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9953903" y="5554957"/>
            <a:ext cx="15836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www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.cmfd.sharif.ir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54457" y="5554957"/>
            <a:ext cx="11432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CMFD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_2019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14935" y="5862734"/>
            <a:ext cx="10762129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10" name="Picture 1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5" t="923" r="11276" b="-4078"/>
          <a:stretch/>
        </p:blipFill>
        <p:spPr bwMode="auto">
          <a:xfrm>
            <a:off x="610193" y="6035321"/>
            <a:ext cx="2375053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3497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17258" y="6311432"/>
            <a:ext cx="5571565" cy="338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H="1" flipV="1">
            <a:off x="726141" y="5935567"/>
            <a:ext cx="10865224" cy="27177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12" name="Picture 1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5" t="923" r="11276" b="-4078"/>
          <a:stretch/>
        </p:blipFill>
        <p:spPr bwMode="auto">
          <a:xfrm>
            <a:off x="610193" y="6016624"/>
            <a:ext cx="2375053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49216" y="6311432"/>
            <a:ext cx="1129554" cy="365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defRPr>
            </a:lvl1pPr>
          </a:lstStyle>
          <a:p>
            <a:r>
              <a:rPr lang="fa-IR" dirty="0"/>
              <a:t>7، 8 اسفند 1397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9694509" y="5647292"/>
            <a:ext cx="1984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.cmfd.sharif.ir</a:t>
            </a:r>
          </a:p>
        </p:txBody>
      </p:sp>
    </p:spTree>
    <p:extLst>
      <p:ext uri="{BB962C8B-B14F-4D97-AF65-F5344CB8AC3E}">
        <p14:creationId xmlns:p14="http://schemas.microsoft.com/office/powerpoint/2010/main" val="1577573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1158" y="2367809"/>
            <a:ext cx="10953548" cy="1655762"/>
          </a:xfrm>
        </p:spPr>
        <p:txBody>
          <a:bodyPr>
            <a:normAutofit fontScale="25000" lnSpcReduction="20000"/>
          </a:bodyPr>
          <a:lstStyle/>
          <a:p>
            <a:r>
              <a:rPr lang="fa-IR" sz="9600" dirty="0">
                <a:cs typeface="B Titr" panose="00000700000000000000" pitchFamily="2" charset="-78"/>
              </a:rPr>
              <a:t>عنوان مقاله در این قسمت نوشته می شود.</a:t>
            </a:r>
          </a:p>
          <a:p>
            <a:pPr rtl="1">
              <a:lnSpc>
                <a:spcPct val="115000"/>
              </a:lnSpc>
              <a:spcAft>
                <a:spcPts val="1000"/>
              </a:spcAft>
            </a:pPr>
            <a:endParaRPr lang="fa-IR" sz="9600" dirty="0">
              <a:ln w="22225">
                <a:solidFill>
                  <a:schemeClr val="tx2"/>
                </a:solidFill>
              </a:ln>
              <a:cs typeface="B Nazanin" pitchFamily="2" charset="-78"/>
            </a:endParaRPr>
          </a:p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fa-IR" sz="6400" dirty="0">
                <a:ln w="22225">
                  <a:solidFill>
                    <a:schemeClr val="tx2"/>
                  </a:solidFill>
                </a:ln>
                <a:cs typeface="B Nazanin" pitchFamily="2" charset="-78"/>
              </a:rPr>
              <a:t>نویسنده اول، نویسنده دوم، نویسنده سوم</a:t>
            </a:r>
            <a:endParaRPr lang="en-US" sz="6400" dirty="0">
              <a:ln w="22225">
                <a:solidFill>
                  <a:schemeClr val="tx2"/>
                </a:solidFill>
              </a:ln>
              <a:cs typeface="B Nazanin" pitchFamily="2" charset="-78"/>
            </a:endParaRPr>
          </a:p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fa-IR" sz="6400" dirty="0">
                <a:ln w="22225">
                  <a:solidFill>
                    <a:schemeClr val="tx2"/>
                  </a:solidFill>
                </a:ln>
                <a:cs typeface="B Nazanin" pitchFamily="2" charset="-78"/>
              </a:rPr>
              <a:t>1- مشخصات نویسنده اول</a:t>
            </a:r>
            <a:endParaRPr lang="en-US" sz="6400" dirty="0">
              <a:ln w="22225">
                <a:solidFill>
                  <a:schemeClr val="tx2"/>
                </a:solidFill>
              </a:ln>
              <a:cs typeface="B Nazanin" pitchFamily="2" charset="-78"/>
            </a:endParaRPr>
          </a:p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fa-IR" sz="6400" dirty="0">
                <a:ln w="22225">
                  <a:solidFill>
                    <a:schemeClr val="tx2"/>
                  </a:solidFill>
                </a:ln>
                <a:cs typeface="B Nazanin" pitchFamily="2" charset="-78"/>
              </a:rPr>
              <a:t>2- مشخصات نویسنده دوم</a:t>
            </a:r>
            <a:endParaRPr lang="en-US" sz="6400" dirty="0">
              <a:ln w="22225">
                <a:solidFill>
                  <a:schemeClr val="tx2"/>
                </a:solidFill>
              </a:ln>
              <a:cs typeface="B Nazanin" pitchFamily="2" charset="-78"/>
            </a:endParaRPr>
          </a:p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fa-IR" sz="6400" dirty="0">
                <a:ln w="22225">
                  <a:solidFill>
                    <a:schemeClr val="tx2"/>
                  </a:solidFill>
                </a:ln>
                <a:cs typeface="B Nazanin" pitchFamily="2" charset="-78"/>
              </a:rPr>
              <a:t>3- مشخصات نویسنده سوم</a:t>
            </a:r>
          </a:p>
          <a:p>
            <a:endParaRPr lang="en-US" sz="9600" dirty="0">
              <a:cs typeface="B Titr" panose="00000700000000000000" pitchFamily="2" charset="-78"/>
            </a:endParaRPr>
          </a:p>
          <a:p>
            <a:endParaRPr lang="en-US" dirty="0">
              <a:cs typeface="B Nazanin" panose="00000400000000000000" pitchFamily="2" charset="-78"/>
            </a:endParaRPr>
          </a:p>
          <a:p>
            <a:endParaRPr lang="en-US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  <p:sp>
        <p:nvSpPr>
          <p:cNvPr id="5" name="Title Placeholder 1"/>
          <p:cNvSpPr txBox="1">
            <a:spLocks/>
          </p:cNvSpPr>
          <p:nvPr/>
        </p:nvSpPr>
        <p:spPr>
          <a:xfrm>
            <a:off x="153562" y="44451"/>
            <a:ext cx="119775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06293" y="227331"/>
            <a:ext cx="83832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>
                <a:solidFill>
                  <a:schemeClr val="bg1"/>
                </a:solidFill>
                <a:cs typeface="B Nazanin" panose="00000400000000000000" pitchFamily="2" charset="-78"/>
              </a:rPr>
              <a:t>سیزدهمین</a:t>
            </a:r>
            <a:r>
              <a:rPr lang="fa-IR" sz="2800" b="1" baseline="0" dirty="0">
                <a:solidFill>
                  <a:schemeClr val="bg1"/>
                </a:solidFill>
                <a:cs typeface="B Nazanin" panose="00000400000000000000" pitchFamily="2" charset="-78"/>
              </a:rPr>
              <a:t> کنفرانس تخصصی پایش وضعیت و عیب یابی</a:t>
            </a:r>
            <a:endParaRPr lang="en-US" sz="2800" b="1" dirty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pPr algn="ctr"/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400" i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Conference on CMFD _2019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a-IR" sz="2800" b="1" baseline="0" dirty="0">
                <a:solidFill>
                  <a:schemeClr val="bg1"/>
                </a:solidFill>
                <a:cs typeface="B Nazanin" panose="00000400000000000000" pitchFamily="2" charset="-78"/>
              </a:rPr>
              <a:t> </a:t>
            </a:r>
            <a:endParaRPr lang="en-US" sz="28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0" y="1000682"/>
            <a:ext cx="1462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7، 8 اسفند 1397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4486" y="5209595"/>
            <a:ext cx="1506095" cy="61670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rgbClr val="000099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dirty="0">
                <a:ln w="0"/>
                <a:solidFill>
                  <a:srgbClr val="0000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CMFD - 2022</a:t>
            </a:r>
            <a:endParaRPr lang="en-US" dirty="0">
              <a:solidFill>
                <a:srgbClr val="000099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C1327F3-D672-40F5-AFB2-9AFE99F7D99A}"/>
              </a:ext>
            </a:extLst>
          </p:cNvPr>
          <p:cNvGrpSpPr/>
          <p:nvPr/>
        </p:nvGrpSpPr>
        <p:grpSpPr>
          <a:xfrm>
            <a:off x="0" y="-106592"/>
            <a:ext cx="12666979" cy="1893253"/>
            <a:chOff x="0" y="-106592"/>
            <a:chExt cx="12666979" cy="189325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423FC4B-998C-4B6B-AA9C-78D802F0E42A}"/>
                </a:ext>
              </a:extLst>
            </p:cNvPr>
            <p:cNvSpPr/>
            <p:nvPr/>
          </p:nvSpPr>
          <p:spPr>
            <a:xfrm>
              <a:off x="0" y="0"/>
              <a:ext cx="12192000" cy="1642340"/>
            </a:xfrm>
            <a:prstGeom prst="rect">
              <a:avLst/>
            </a:prstGeom>
            <a:solidFill>
              <a:srgbClr val="A5E2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7C66017-3AFB-43E4-B93F-71A2558E9E89}"/>
                </a:ext>
              </a:extLst>
            </p:cNvPr>
            <p:cNvSpPr txBox="1"/>
            <p:nvPr/>
          </p:nvSpPr>
          <p:spPr>
            <a:xfrm>
              <a:off x="0" y="-106592"/>
              <a:ext cx="1914383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11500" dirty="0">
                  <a:solidFill>
                    <a:srgbClr val="C55A1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15</a:t>
              </a:r>
              <a:endParaRPr lang="en-US" sz="11500" dirty="0">
                <a:solidFill>
                  <a:srgbClr val="C55A1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D3FFC23-935D-4ABD-B009-57E133D1A042}"/>
                </a:ext>
              </a:extLst>
            </p:cNvPr>
            <p:cNvSpPr txBox="1"/>
            <p:nvPr/>
          </p:nvSpPr>
          <p:spPr>
            <a:xfrm>
              <a:off x="3263707" y="267292"/>
              <a:ext cx="52472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4800" dirty="0">
                  <a:solidFill>
                    <a:srgbClr val="C55A11"/>
                  </a:solidFill>
                  <a:latin typeface="IranNastaliq" panose="02020505000000020003" pitchFamily="18" charset="0"/>
                  <a:cs typeface="IranNastaliq" panose="02020505000000020003" pitchFamily="18" charset="0"/>
                </a:rPr>
                <a:t>پانزدهمین کنفرانس تخصصی پایش وضعیت و عیب‌یابی</a:t>
              </a:r>
              <a:endParaRPr lang="en-US" sz="4800" dirty="0">
                <a:solidFill>
                  <a:srgbClr val="C55A11"/>
                </a:solidFill>
                <a:latin typeface="IranNastaliq" panose="02020505000000020003" pitchFamily="18" charset="0"/>
                <a:cs typeface="IranNastaliq" panose="02020505000000020003" pitchFamily="18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4A32C3E-7A5E-40CE-BC21-3D126BD8097B}"/>
                </a:ext>
              </a:extLst>
            </p:cNvPr>
            <p:cNvSpPr txBox="1"/>
            <p:nvPr/>
          </p:nvSpPr>
          <p:spPr>
            <a:xfrm>
              <a:off x="3221502" y="1309308"/>
              <a:ext cx="55426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Condition Monitoring and Fault Diagnosis Conference</a:t>
              </a:r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E97485E3-6DFE-4AF2-936A-9456C46998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37896" y="13344"/>
              <a:ext cx="1304780" cy="1304780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300D9B8-5B55-46FA-A00A-12185B98CC16}"/>
                </a:ext>
              </a:extLst>
            </p:cNvPr>
            <p:cNvSpPr txBox="1"/>
            <p:nvPr/>
          </p:nvSpPr>
          <p:spPr>
            <a:xfrm>
              <a:off x="9144003" y="1334563"/>
              <a:ext cx="35229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1600" b="1" dirty="0">
                  <a:solidFill>
                    <a:srgbClr val="0070C0"/>
                  </a:solidFill>
                  <a:latin typeface="IranNastaliq" panose="02020505000000020003" pitchFamily="18" charset="0"/>
                  <a:cs typeface="B Nazanin" panose="00000400000000000000" pitchFamily="2" charset="-78"/>
                </a:rPr>
                <a:t>3 و 4 اسفند 1400 دانشگاه صنعتی شریف</a:t>
              </a:r>
              <a:endParaRPr lang="en-US" sz="1600" b="1" dirty="0">
                <a:solidFill>
                  <a:srgbClr val="0070C0"/>
                </a:solidFill>
                <a:latin typeface="IranNastaliq" panose="02020505000000020003" pitchFamily="18" charset="0"/>
                <a:cs typeface="B Nazanin" panose="00000400000000000000" pitchFamily="2" charset="-78"/>
              </a:endParaRPr>
            </a:p>
          </p:txBody>
        </p:sp>
        <p:pic>
          <p:nvPicPr>
            <p:cNvPr id="18" name="Graphic 17" descr="Heartbeat with solid fill">
              <a:extLst>
                <a:ext uri="{FF2B5EF4-FFF2-40B4-BE49-F238E27FC236}">
                  <a16:creationId xmlns:a16="http://schemas.microsoft.com/office/drawing/2014/main" id="{FDBF56F9-64D0-43F7-961F-B68DD5042C0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547446" y="127261"/>
              <a:ext cx="1800664" cy="1659400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35C9A902-F7A5-45CB-99CC-7DF9D3C9911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05491" y="127261"/>
              <a:ext cx="1115568" cy="11155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45426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668000" y="1000682"/>
            <a:ext cx="1462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7، 8 اسفند 1397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4486" y="5209595"/>
            <a:ext cx="1506095" cy="61670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rgbClr val="000099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dirty="0">
                <a:ln w="0"/>
                <a:solidFill>
                  <a:srgbClr val="0000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CMFD - 2022</a:t>
            </a:r>
            <a:endParaRPr lang="en-US" dirty="0">
              <a:solidFill>
                <a:srgbClr val="000099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198" y="5914864"/>
            <a:ext cx="943134" cy="9431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26" y="6016080"/>
            <a:ext cx="768414" cy="76841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051209" y="6139359"/>
            <a:ext cx="66606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1400" dirty="0">
                <a:cs typeface="B Nazanin" panose="00000400000000000000" pitchFamily="2" charset="-78"/>
              </a:rPr>
              <a:t>عنوان مقاله در این قسمت نوشته می شود.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998614" y="6139359"/>
            <a:ext cx="606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>
                <a:cs typeface="B Nazanin" panose="00000400000000000000" pitchFamily="2" charset="-78"/>
              </a:rPr>
              <a:t>1</a:t>
            </a:r>
            <a:endParaRPr lang="en-US" sz="2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78990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668000" y="1000682"/>
            <a:ext cx="1462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7، 8 اسفند 1397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4486" y="5209595"/>
            <a:ext cx="1506095" cy="61670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rgbClr val="000099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dirty="0">
                <a:ln w="0"/>
                <a:solidFill>
                  <a:srgbClr val="0000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CMFD - 2022</a:t>
            </a:r>
            <a:endParaRPr lang="en-US" dirty="0">
              <a:solidFill>
                <a:srgbClr val="000099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198" y="5914864"/>
            <a:ext cx="943134" cy="9431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26" y="6016080"/>
            <a:ext cx="768414" cy="76841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051209" y="6139359"/>
            <a:ext cx="66606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1400" dirty="0">
                <a:cs typeface="B Nazanin" panose="00000400000000000000" pitchFamily="2" charset="-78"/>
              </a:rPr>
              <a:t>عنوان مقاله در این قسمت نوشته می شود.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998614" y="6139359"/>
            <a:ext cx="606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>
                <a:cs typeface="B Nazanin" panose="00000400000000000000" pitchFamily="2" charset="-78"/>
              </a:rPr>
              <a:t>2</a:t>
            </a:r>
            <a:endParaRPr lang="en-US" sz="2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02501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668000" y="1000682"/>
            <a:ext cx="1462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7، 8 اسفند 1397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4486" y="5209595"/>
            <a:ext cx="1506095" cy="61670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rgbClr val="000099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dirty="0">
                <a:ln w="0"/>
                <a:solidFill>
                  <a:srgbClr val="0000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CMFD - 2022</a:t>
            </a:r>
            <a:endParaRPr lang="en-US" dirty="0">
              <a:solidFill>
                <a:srgbClr val="000099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198" y="5914864"/>
            <a:ext cx="943134" cy="9431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26" y="6016080"/>
            <a:ext cx="768414" cy="76841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998614" y="6139359"/>
            <a:ext cx="606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>
                <a:cs typeface="B Nazanin" panose="00000400000000000000" pitchFamily="2" charset="-78"/>
              </a:rPr>
              <a:t>3</a:t>
            </a:r>
            <a:endParaRPr lang="en-US" sz="2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35802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1094</TotalTime>
  <Words>129</Words>
  <Application>Microsoft Office PowerPoint</Application>
  <PresentationFormat>Widescreen</PresentationFormat>
  <Paragraphs>37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IranNastaliq</vt:lpstr>
      <vt:lpstr>Tahoma</vt:lpstr>
      <vt:lpstr>Times New Roman</vt:lpstr>
      <vt:lpstr>Office Theme</vt:lpstr>
      <vt:lpstr>2_Custom Design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ssajjad</cp:lastModifiedBy>
  <cp:revision>42</cp:revision>
  <dcterms:created xsi:type="dcterms:W3CDTF">2019-02-05T07:56:54Z</dcterms:created>
  <dcterms:modified xsi:type="dcterms:W3CDTF">2022-02-06T10:38:02Z</dcterms:modified>
</cp:coreProperties>
</file>