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61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18014950" cy="25199975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22821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645641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968462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291280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1614100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1936921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2259741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2582559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3" userDrawn="1">
          <p15:clr>
            <a:srgbClr val="A4A3A4"/>
          </p15:clr>
        </p15:guide>
        <p15:guide id="2" orient="horz" pos="15461" userDrawn="1">
          <p15:clr>
            <a:srgbClr val="A4A3A4"/>
          </p15:clr>
        </p15:guide>
        <p15:guide id="3" orient="horz" pos="1626" userDrawn="1">
          <p15:clr>
            <a:srgbClr val="A4A3A4"/>
          </p15:clr>
        </p15:guide>
        <p15:guide id="4" pos="56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DEF"/>
    <a:srgbClr val="ECFAF0"/>
    <a:srgbClr val="0046D2"/>
    <a:srgbClr val="BD2D75"/>
    <a:srgbClr val="C0C0C0"/>
    <a:srgbClr val="FF0000"/>
    <a:srgbClr val="698ED9"/>
    <a:srgbClr val="A7C4FF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7" autoAdjust="0"/>
    <p:restoredTop sz="95062" autoAdjust="0"/>
  </p:normalViewPr>
  <p:slideViewPr>
    <p:cSldViewPr snapToGrid="0">
      <p:cViewPr>
        <p:scale>
          <a:sx n="50" d="100"/>
          <a:sy n="50" d="100"/>
        </p:scale>
        <p:origin x="750" y="42"/>
      </p:cViewPr>
      <p:guideLst>
        <p:guide orient="horz" pos="3703"/>
        <p:guide orient="horz" pos="15461"/>
        <p:guide orient="horz" pos="1626"/>
        <p:guide pos="567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916" y="-96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476" y="0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/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86C819-B97C-45E3-B22D-56E27FCBCCD0}" type="datetimeFigureOut">
              <a:rPr lang="en-US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82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 anchor="b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476" y="8842382"/>
            <a:ext cx="3057131" cy="465232"/>
          </a:xfrm>
          <a:prstGeom prst="rect">
            <a:avLst/>
          </a:prstGeom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843BDB47-9248-413A-9079-563CE9A03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437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476" y="0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79650" y="696913"/>
            <a:ext cx="2495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493" y="4421934"/>
            <a:ext cx="5642279" cy="4190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382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476" y="8842382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4747DFC6-CBB0-4D57-9B87-025C0A637B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1pPr>
    <a:lvl2pPr marL="322821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2pPr>
    <a:lvl3pPr marL="645641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3pPr>
    <a:lvl4pPr marL="968462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4pPr>
    <a:lvl5pPr marL="1291280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5pPr>
    <a:lvl6pPr marL="1614100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6921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59741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2559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D608FC-A597-46D9-8FC8-70CE77E54C24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79650" y="696913"/>
            <a:ext cx="2495550" cy="3490912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a-IR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2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69" y="4124164"/>
            <a:ext cx="13511213" cy="8773325"/>
          </a:xfrm>
        </p:spPr>
        <p:txBody>
          <a:bodyPr anchor="b"/>
          <a:lstStyle>
            <a:lvl1pPr algn="ctr">
              <a:defRPr sz="886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69" y="13235822"/>
            <a:ext cx="13511213" cy="6084159"/>
          </a:xfrm>
        </p:spPr>
        <p:txBody>
          <a:bodyPr/>
          <a:lstStyle>
            <a:lvl1pPr marL="0" indent="0" algn="ctr">
              <a:buNone/>
              <a:defRPr sz="3546"/>
            </a:lvl1pPr>
            <a:lvl2pPr marL="675559" indent="0" algn="ctr">
              <a:buNone/>
              <a:defRPr sz="2955"/>
            </a:lvl2pPr>
            <a:lvl3pPr marL="1351117" indent="0" algn="ctr">
              <a:buNone/>
              <a:defRPr sz="2660"/>
            </a:lvl3pPr>
            <a:lvl4pPr marL="2026676" indent="0" algn="ctr">
              <a:buNone/>
              <a:defRPr sz="2364"/>
            </a:lvl4pPr>
            <a:lvl5pPr marL="2702235" indent="0" algn="ctr">
              <a:buNone/>
              <a:defRPr sz="2364"/>
            </a:lvl5pPr>
            <a:lvl6pPr marL="3377794" indent="0" algn="ctr">
              <a:buNone/>
              <a:defRPr sz="2364"/>
            </a:lvl6pPr>
            <a:lvl7pPr marL="4053352" indent="0" algn="ctr">
              <a:buNone/>
              <a:defRPr sz="2364"/>
            </a:lvl7pPr>
            <a:lvl8pPr marL="4728911" indent="0" algn="ctr">
              <a:buNone/>
              <a:defRPr sz="2364"/>
            </a:lvl8pPr>
            <a:lvl9pPr marL="5404470" indent="0" algn="ctr">
              <a:buNone/>
              <a:defRPr sz="236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393337-6E7A-41DB-962C-4192E8296361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56D5-6748-49E8-9903-ED49AEB19D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74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75A2A-7B73-4206-B8EF-31636246E275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1C41-EA19-4607-A5D2-CE1780D45C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5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91948" y="1341665"/>
            <a:ext cx="3884474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8528" y="1341665"/>
            <a:ext cx="11428234" cy="213558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38AC0-683E-44F6-9526-810DCE50904E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853D-1A0C-45D3-9E16-7A40B475C5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95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E4E91B-C7A9-439B-8B34-8A7632ADFAFF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835F3-1111-4B7A-BD44-7D91E55F21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63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45" y="6282497"/>
            <a:ext cx="15537894" cy="10482488"/>
          </a:xfrm>
        </p:spPr>
        <p:txBody>
          <a:bodyPr anchor="b"/>
          <a:lstStyle>
            <a:lvl1pPr>
              <a:defRPr sz="886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145" y="16864153"/>
            <a:ext cx="15537894" cy="5512493"/>
          </a:xfrm>
        </p:spPr>
        <p:txBody>
          <a:bodyPr/>
          <a:lstStyle>
            <a:lvl1pPr marL="0" indent="0">
              <a:buNone/>
              <a:defRPr sz="3546">
                <a:solidFill>
                  <a:schemeClr val="tx1">
                    <a:tint val="75000"/>
                  </a:schemeClr>
                </a:solidFill>
              </a:defRPr>
            </a:lvl1pPr>
            <a:lvl2pPr marL="675559" indent="0">
              <a:buNone/>
              <a:defRPr sz="2955">
                <a:solidFill>
                  <a:schemeClr val="tx1">
                    <a:tint val="75000"/>
                  </a:schemeClr>
                </a:solidFill>
              </a:defRPr>
            </a:lvl2pPr>
            <a:lvl3pPr marL="1351117" indent="0">
              <a:buNone/>
              <a:defRPr sz="2660">
                <a:solidFill>
                  <a:schemeClr val="tx1">
                    <a:tint val="75000"/>
                  </a:schemeClr>
                </a:solidFill>
              </a:defRPr>
            </a:lvl3pPr>
            <a:lvl4pPr marL="2026676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4pPr>
            <a:lvl5pPr marL="2702235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5pPr>
            <a:lvl6pPr marL="3377794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6pPr>
            <a:lvl7pPr marL="4053352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7pPr>
            <a:lvl8pPr marL="4728911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8pPr>
            <a:lvl9pPr marL="5404470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BA9E2D-2ECD-4287-9CD2-84AFDA80F155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659B-2E44-49F6-AB81-E747E15D826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12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8528" y="6708326"/>
            <a:ext cx="7656354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20068" y="6708326"/>
            <a:ext cx="7656354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C03310-CFED-4269-B48B-D5943ED1E934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773D5-97A2-4F7E-AB45-8A6E0DEC33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31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4" y="1341667"/>
            <a:ext cx="15537894" cy="48708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875" y="6177496"/>
            <a:ext cx="7621168" cy="3027495"/>
          </a:xfrm>
        </p:spPr>
        <p:txBody>
          <a:bodyPr anchor="b"/>
          <a:lstStyle>
            <a:lvl1pPr marL="0" indent="0">
              <a:buNone/>
              <a:defRPr sz="3546" b="1"/>
            </a:lvl1pPr>
            <a:lvl2pPr marL="675559" indent="0">
              <a:buNone/>
              <a:defRPr sz="2955" b="1"/>
            </a:lvl2pPr>
            <a:lvl3pPr marL="1351117" indent="0">
              <a:buNone/>
              <a:defRPr sz="2660" b="1"/>
            </a:lvl3pPr>
            <a:lvl4pPr marL="2026676" indent="0">
              <a:buNone/>
              <a:defRPr sz="2364" b="1"/>
            </a:lvl4pPr>
            <a:lvl5pPr marL="2702235" indent="0">
              <a:buNone/>
              <a:defRPr sz="2364" b="1"/>
            </a:lvl5pPr>
            <a:lvl6pPr marL="3377794" indent="0">
              <a:buNone/>
              <a:defRPr sz="2364" b="1"/>
            </a:lvl6pPr>
            <a:lvl7pPr marL="4053352" indent="0">
              <a:buNone/>
              <a:defRPr sz="2364" b="1"/>
            </a:lvl7pPr>
            <a:lvl8pPr marL="4728911" indent="0">
              <a:buNone/>
              <a:defRPr sz="2364" b="1"/>
            </a:lvl8pPr>
            <a:lvl9pPr marL="5404470" indent="0">
              <a:buNone/>
              <a:defRPr sz="23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0875" y="9204991"/>
            <a:ext cx="7621168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20069" y="6177496"/>
            <a:ext cx="7658700" cy="3027495"/>
          </a:xfrm>
        </p:spPr>
        <p:txBody>
          <a:bodyPr anchor="b"/>
          <a:lstStyle>
            <a:lvl1pPr marL="0" indent="0">
              <a:buNone/>
              <a:defRPr sz="3546" b="1"/>
            </a:lvl1pPr>
            <a:lvl2pPr marL="675559" indent="0">
              <a:buNone/>
              <a:defRPr sz="2955" b="1"/>
            </a:lvl2pPr>
            <a:lvl3pPr marL="1351117" indent="0">
              <a:buNone/>
              <a:defRPr sz="2660" b="1"/>
            </a:lvl3pPr>
            <a:lvl4pPr marL="2026676" indent="0">
              <a:buNone/>
              <a:defRPr sz="2364" b="1"/>
            </a:lvl4pPr>
            <a:lvl5pPr marL="2702235" indent="0">
              <a:buNone/>
              <a:defRPr sz="2364" b="1"/>
            </a:lvl5pPr>
            <a:lvl6pPr marL="3377794" indent="0">
              <a:buNone/>
              <a:defRPr sz="2364" b="1"/>
            </a:lvl6pPr>
            <a:lvl7pPr marL="4053352" indent="0">
              <a:buNone/>
              <a:defRPr sz="2364" b="1"/>
            </a:lvl7pPr>
            <a:lvl8pPr marL="4728911" indent="0">
              <a:buNone/>
              <a:defRPr sz="2364" b="1"/>
            </a:lvl8pPr>
            <a:lvl9pPr marL="5404470" indent="0">
              <a:buNone/>
              <a:defRPr sz="23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20069" y="9204991"/>
            <a:ext cx="7658700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8ED42-C3F6-4C47-9733-B6196D32D9CD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51D-BF27-45B3-8085-577360FB22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10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56E5-9CF3-4AD0-B6D3-6D228DA38C58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3400-ED10-4FA3-9D03-359B6BD33E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9309E-D6C1-46ED-9131-FF6C615EB8C4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D261-6B5D-4892-85AA-8B3EF6B3BB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43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5" y="1679998"/>
            <a:ext cx="5810290" cy="5879994"/>
          </a:xfrm>
        </p:spPr>
        <p:txBody>
          <a:bodyPr anchor="b"/>
          <a:lstStyle>
            <a:lvl1pPr>
              <a:defRPr sz="47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8700" y="3628331"/>
            <a:ext cx="9120068" cy="17908316"/>
          </a:xfrm>
        </p:spPr>
        <p:txBody>
          <a:bodyPr/>
          <a:lstStyle>
            <a:lvl1pPr>
              <a:defRPr sz="4728"/>
            </a:lvl1pPr>
            <a:lvl2pPr>
              <a:defRPr sz="4137"/>
            </a:lvl2pPr>
            <a:lvl3pPr>
              <a:defRPr sz="3546"/>
            </a:lvl3pPr>
            <a:lvl4pPr>
              <a:defRPr sz="2955"/>
            </a:lvl4pPr>
            <a:lvl5pPr>
              <a:defRPr sz="2955"/>
            </a:lvl5pPr>
            <a:lvl6pPr>
              <a:defRPr sz="2955"/>
            </a:lvl6pPr>
            <a:lvl7pPr>
              <a:defRPr sz="2955"/>
            </a:lvl7pPr>
            <a:lvl8pPr>
              <a:defRPr sz="2955"/>
            </a:lvl8pPr>
            <a:lvl9pPr>
              <a:defRPr sz="29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875" y="7559993"/>
            <a:ext cx="5810290" cy="14005821"/>
          </a:xfrm>
        </p:spPr>
        <p:txBody>
          <a:bodyPr/>
          <a:lstStyle>
            <a:lvl1pPr marL="0" indent="0">
              <a:buNone/>
              <a:defRPr sz="2364"/>
            </a:lvl1pPr>
            <a:lvl2pPr marL="675559" indent="0">
              <a:buNone/>
              <a:defRPr sz="2069"/>
            </a:lvl2pPr>
            <a:lvl3pPr marL="1351117" indent="0">
              <a:buNone/>
              <a:defRPr sz="1773"/>
            </a:lvl3pPr>
            <a:lvl4pPr marL="2026676" indent="0">
              <a:buNone/>
              <a:defRPr sz="1478"/>
            </a:lvl4pPr>
            <a:lvl5pPr marL="2702235" indent="0">
              <a:buNone/>
              <a:defRPr sz="1478"/>
            </a:lvl5pPr>
            <a:lvl6pPr marL="3377794" indent="0">
              <a:buNone/>
              <a:defRPr sz="1478"/>
            </a:lvl6pPr>
            <a:lvl7pPr marL="4053352" indent="0">
              <a:buNone/>
              <a:defRPr sz="1478"/>
            </a:lvl7pPr>
            <a:lvl8pPr marL="4728911" indent="0">
              <a:buNone/>
              <a:defRPr sz="1478"/>
            </a:lvl8pPr>
            <a:lvl9pPr marL="5404470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4104F1-0FAB-4548-99FD-EA82E90A4C6F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9CD5E-7CBF-482C-A252-1F2466B3B0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75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5" y="1679998"/>
            <a:ext cx="5810290" cy="5879994"/>
          </a:xfrm>
        </p:spPr>
        <p:txBody>
          <a:bodyPr anchor="b"/>
          <a:lstStyle>
            <a:lvl1pPr>
              <a:defRPr sz="47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8700" y="3628331"/>
            <a:ext cx="9120068" cy="17908316"/>
          </a:xfrm>
        </p:spPr>
        <p:txBody>
          <a:bodyPr/>
          <a:lstStyle>
            <a:lvl1pPr marL="0" indent="0">
              <a:buNone/>
              <a:defRPr sz="4728"/>
            </a:lvl1pPr>
            <a:lvl2pPr marL="675559" indent="0">
              <a:buNone/>
              <a:defRPr sz="4137"/>
            </a:lvl2pPr>
            <a:lvl3pPr marL="1351117" indent="0">
              <a:buNone/>
              <a:defRPr sz="3546"/>
            </a:lvl3pPr>
            <a:lvl4pPr marL="2026676" indent="0">
              <a:buNone/>
              <a:defRPr sz="2955"/>
            </a:lvl4pPr>
            <a:lvl5pPr marL="2702235" indent="0">
              <a:buNone/>
              <a:defRPr sz="2955"/>
            </a:lvl5pPr>
            <a:lvl6pPr marL="3377794" indent="0">
              <a:buNone/>
              <a:defRPr sz="2955"/>
            </a:lvl6pPr>
            <a:lvl7pPr marL="4053352" indent="0">
              <a:buNone/>
              <a:defRPr sz="2955"/>
            </a:lvl7pPr>
            <a:lvl8pPr marL="4728911" indent="0">
              <a:buNone/>
              <a:defRPr sz="2955"/>
            </a:lvl8pPr>
            <a:lvl9pPr marL="5404470" indent="0">
              <a:buNone/>
              <a:defRPr sz="295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875" y="7559993"/>
            <a:ext cx="5810290" cy="14005821"/>
          </a:xfrm>
        </p:spPr>
        <p:txBody>
          <a:bodyPr/>
          <a:lstStyle>
            <a:lvl1pPr marL="0" indent="0">
              <a:buNone/>
              <a:defRPr sz="2364"/>
            </a:lvl1pPr>
            <a:lvl2pPr marL="675559" indent="0">
              <a:buNone/>
              <a:defRPr sz="2069"/>
            </a:lvl2pPr>
            <a:lvl3pPr marL="1351117" indent="0">
              <a:buNone/>
              <a:defRPr sz="1773"/>
            </a:lvl3pPr>
            <a:lvl4pPr marL="2026676" indent="0">
              <a:buNone/>
              <a:defRPr sz="1478"/>
            </a:lvl4pPr>
            <a:lvl5pPr marL="2702235" indent="0">
              <a:buNone/>
              <a:defRPr sz="1478"/>
            </a:lvl5pPr>
            <a:lvl6pPr marL="3377794" indent="0">
              <a:buNone/>
              <a:defRPr sz="1478"/>
            </a:lvl6pPr>
            <a:lvl7pPr marL="4053352" indent="0">
              <a:buNone/>
              <a:defRPr sz="1478"/>
            </a:lvl7pPr>
            <a:lvl8pPr marL="4728911" indent="0">
              <a:buNone/>
              <a:defRPr sz="1478"/>
            </a:lvl8pPr>
            <a:lvl9pPr marL="5404470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6046D1-C0FB-484C-A9A9-27608ADE7022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1AC1-7359-4EF9-B4E2-75ECDA2DF3C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7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8528" y="1341667"/>
            <a:ext cx="15537894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528" y="6708326"/>
            <a:ext cx="15537894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528" y="23356646"/>
            <a:ext cx="405336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6D7A09-218B-4651-BF1A-2EA18E04A30F}" type="datetimeFigureOut">
              <a:rPr lang="en-US" smtClean="0"/>
              <a:pPr>
                <a:defRPr/>
              </a:pPr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7452" y="23356646"/>
            <a:ext cx="6080046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23058" y="23356646"/>
            <a:ext cx="405336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3918-BE03-4E00-9BD6-8B45238A9A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61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2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</p:sldLayoutIdLst>
  <p:txStyles>
    <p:titleStyle>
      <a:lvl1pPr algn="l" defTabSz="1351117" rtl="0" eaLnBrk="1" latinLnBrk="0" hangingPunct="1">
        <a:lnSpc>
          <a:spcPct val="90000"/>
        </a:lnSpc>
        <a:spcBef>
          <a:spcPct val="0"/>
        </a:spcBef>
        <a:buNone/>
        <a:defRPr sz="65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779" indent="-337779" algn="l" defTabSz="1351117" rtl="0" eaLnBrk="1" latinLnBrk="0" hangingPunct="1">
        <a:lnSpc>
          <a:spcPct val="90000"/>
        </a:lnSpc>
        <a:spcBef>
          <a:spcPts val="1478"/>
        </a:spcBef>
        <a:buFont typeface="Arial" panose="020B0604020202020204" pitchFamily="34" charset="0"/>
        <a:buChar char="•"/>
        <a:defRPr sz="4137" kern="1200">
          <a:solidFill>
            <a:schemeClr val="tx1"/>
          </a:solidFill>
          <a:latin typeface="+mn-lt"/>
          <a:ea typeface="+mn-ea"/>
          <a:cs typeface="+mn-cs"/>
        </a:defRPr>
      </a:lvl1pPr>
      <a:lvl2pPr marL="1013338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3546" kern="1200">
          <a:solidFill>
            <a:schemeClr val="tx1"/>
          </a:solidFill>
          <a:latin typeface="+mn-lt"/>
          <a:ea typeface="+mn-ea"/>
          <a:cs typeface="+mn-cs"/>
        </a:defRPr>
      </a:lvl2pPr>
      <a:lvl3pPr marL="1688897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2364456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4pPr>
      <a:lvl5pPr marL="3040014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5pPr>
      <a:lvl6pPr marL="3715573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6pPr>
      <a:lvl7pPr marL="4391132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7pPr>
      <a:lvl8pPr marL="5066690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8pPr>
      <a:lvl9pPr marL="5742249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1pPr>
      <a:lvl2pPr marL="675559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2pPr>
      <a:lvl3pPr marL="1351117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3pPr>
      <a:lvl4pPr marL="2026676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4pPr>
      <a:lvl5pPr marL="2702235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5pPr>
      <a:lvl6pPr marL="3377794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6pPr>
      <a:lvl7pPr marL="4053352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7pPr>
      <a:lvl8pPr marL="4728911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8pPr>
      <a:lvl9pPr marL="5404470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10"/>
          <p:cNvSpPr txBox="1">
            <a:spLocks noChangeArrowheads="1"/>
          </p:cNvSpPr>
          <p:nvPr/>
        </p:nvSpPr>
        <p:spPr bwMode="auto">
          <a:xfrm>
            <a:off x="1207011" y="19492560"/>
            <a:ext cx="7320961" cy="140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995" tIns="25498" rIns="50995" bIns="25498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altLang="en-US" sz="2520">
                <a:cs typeface="B Mitra" pitchFamily="2" charset="-78"/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endParaRPr lang="en-US" altLang="en-US" sz="2520" b="1">
              <a:cs typeface="B Mitra" pitchFamily="2" charset="-78"/>
            </a:endParaRPr>
          </a:p>
        </p:txBody>
      </p:sp>
      <p:sp>
        <p:nvSpPr>
          <p:cNvPr id="21524" name="Text Box 10"/>
          <p:cNvSpPr txBox="1">
            <a:spLocks noChangeArrowheads="1"/>
          </p:cNvSpPr>
          <p:nvPr/>
        </p:nvSpPr>
        <p:spPr bwMode="auto">
          <a:xfrm>
            <a:off x="10002612" y="15747627"/>
            <a:ext cx="7320961" cy="63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995" tIns="25498" rIns="50995" bIns="25498">
            <a:spAutoFit/>
          </a:bodyPr>
          <a:lstStyle/>
          <a:p>
            <a:pPr indent="253353" algn="just" defTabSz="2447961" rtl="1" eaLnBrk="1" hangingPunct="1">
              <a:lnSpc>
                <a:spcPct val="150000"/>
              </a:lnSpc>
            </a:pPr>
            <a:r>
              <a:rPr lang="fa-IR" altLang="en-US" sz="2520">
                <a:cs typeface="B Mitra" pitchFamily="2" charset="-78"/>
              </a:rPr>
              <a:t>  </a:t>
            </a:r>
            <a:endParaRPr lang="fa-IR" altLang="en-US" sz="2520">
              <a:ea typeface="方正舒体"/>
              <a:cs typeface="B Mitra" pitchFamily="2" charset="-78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478229"/>
              </p:ext>
            </p:extLst>
          </p:nvPr>
        </p:nvGraphicFramePr>
        <p:xfrm>
          <a:off x="787502" y="1696544"/>
          <a:ext cx="16656822" cy="21374094"/>
        </p:xfrm>
        <a:graphic>
          <a:graphicData uri="http://schemas.openxmlformats.org/drawingml/2006/table">
            <a:tbl>
              <a:tblPr rtl="1">
                <a:effectLst/>
                <a:tableStyleId>{69CF1AB2-1976-4502-BF36-3FF5EA218861}</a:tableStyleId>
              </a:tblPr>
              <a:tblGrid>
                <a:gridCol w="45058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7565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3944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82199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3600" b="1" dirty="0">
                          <a:ln w="22225">
                            <a:solidFill>
                              <a:schemeClr val="tx2"/>
                            </a:solidFill>
                          </a:ln>
                          <a:latin typeface="Titr" panose="01000700000000000000" pitchFamily="2" charset="-78"/>
                          <a:cs typeface="B Nazanin" panose="00000400000000000000" pitchFamily="2" charset="-78"/>
                        </a:rPr>
                        <a:t>عنوان مقاله در اين قسمت نوشته مي شود</a:t>
                      </a:r>
                      <a:endParaRPr lang="en-US" sz="3600" b="1" dirty="0">
                        <a:ln w="22225">
                          <a:solidFill>
                            <a:schemeClr val="tx2"/>
                          </a:solidFill>
                        </a:ln>
                        <a:latin typeface="Titr" panose="010007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236599" marR="236599" marT="197170" marB="197170" anchor="b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40691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نویسنده اول، نویسنده دوم، نویسنده سوم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1- مشخصات نویسنده اول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2- مشخصات نویسنده دوم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3- مشخصات نویسنده سوم</a:t>
                      </a:r>
                    </a:p>
                  </a:txBody>
                  <a:tcPr marL="236599" marR="236599" marT="197170" marB="197170" anchor="b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47892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03312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37" name="Group 1"/>
          <p:cNvGrpSpPr>
            <a:grpSpLocks/>
          </p:cNvGrpSpPr>
          <p:nvPr/>
        </p:nvGrpSpPr>
        <p:grpSpPr bwMode="auto">
          <a:xfrm>
            <a:off x="1179627" y="6566907"/>
            <a:ext cx="15621605" cy="15601950"/>
            <a:chOff x="5480710" y="16283133"/>
            <a:chExt cx="14420273" cy="5907239"/>
          </a:xfrm>
        </p:grpSpPr>
        <p:sp>
          <p:nvSpPr>
            <p:cNvPr id="38" name="Rounded Rectangle 37"/>
            <p:cNvSpPr/>
            <p:nvPr/>
          </p:nvSpPr>
          <p:spPr bwMode="auto">
            <a:xfrm>
              <a:off x="16809110" y="19324366"/>
              <a:ext cx="3091873" cy="2818104"/>
            </a:xfrm>
            <a:prstGeom prst="roundRect">
              <a:avLst>
                <a:gd name="adj" fmla="val 40510"/>
              </a:avLst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روش تحقیق</a:t>
              </a:r>
            </a:p>
          </p:txBody>
        </p:sp>
        <p:sp>
          <p:nvSpPr>
            <p:cNvPr id="40" name="Rounded Rectangle 39"/>
            <p:cNvSpPr/>
            <p:nvPr/>
          </p:nvSpPr>
          <p:spPr bwMode="auto">
            <a:xfrm>
              <a:off x="11520439" y="16283133"/>
              <a:ext cx="4030153" cy="2644246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مقدمه</a:t>
              </a:r>
            </a:p>
          </p:txBody>
        </p:sp>
        <p:sp>
          <p:nvSpPr>
            <p:cNvPr id="41" name="Rounded Rectangle 40"/>
            <p:cNvSpPr/>
            <p:nvPr/>
          </p:nvSpPr>
          <p:spPr bwMode="auto">
            <a:xfrm>
              <a:off x="11520440" y="19324366"/>
              <a:ext cx="4030153" cy="2866006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نتیجه‌گیری</a:t>
              </a:r>
            </a:p>
          </p:txBody>
        </p:sp>
        <p:sp>
          <p:nvSpPr>
            <p:cNvPr id="42" name="Rounded Rectangle 41"/>
            <p:cNvSpPr/>
            <p:nvPr/>
          </p:nvSpPr>
          <p:spPr bwMode="auto">
            <a:xfrm>
              <a:off x="5480710" y="16283133"/>
              <a:ext cx="4781210" cy="2612281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نتایج و</a:t>
              </a:r>
            </a:p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بحث</a:t>
              </a: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5480710" y="19311892"/>
              <a:ext cx="4781210" cy="2878480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منابع</a:t>
              </a:r>
            </a:p>
          </p:txBody>
        </p:sp>
      </p:grpSp>
      <p:sp>
        <p:nvSpPr>
          <p:cNvPr id="46" name="Rounded Rectangle 45"/>
          <p:cNvSpPr/>
          <p:nvPr/>
        </p:nvSpPr>
        <p:spPr bwMode="auto">
          <a:xfrm>
            <a:off x="13496530" y="6742457"/>
            <a:ext cx="3259951" cy="6641609"/>
          </a:xfrm>
          <a:prstGeom prst="roundRect">
            <a:avLst/>
          </a:prstGeom>
          <a:solidFill>
            <a:schemeClr val="bg2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70332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9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cs typeface="B Nazanin" pitchFamily="2" charset="-78"/>
              </a:rPr>
              <a:t>چکیده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4A32C3E-7A5E-40CE-BC21-3D126BD8097B}"/>
              </a:ext>
            </a:extLst>
          </p:cNvPr>
          <p:cNvSpPr txBox="1"/>
          <p:nvPr/>
        </p:nvSpPr>
        <p:spPr>
          <a:xfrm>
            <a:off x="2664849" y="24250526"/>
            <a:ext cx="146587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 Monitoring and Fault Diagnosis Conference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1EF6BC2-E365-B557-43FB-429E1308F2E9}"/>
              </a:ext>
            </a:extLst>
          </p:cNvPr>
          <p:cNvSpPr txBox="1"/>
          <p:nvPr/>
        </p:nvSpPr>
        <p:spPr>
          <a:xfrm>
            <a:off x="2168373" y="24024384"/>
            <a:ext cx="16047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</a:t>
            </a:r>
            <a:endParaRPr lang="es-UY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FA0CE02-D492-35E4-C4A0-7595AF4BBA13}"/>
              </a:ext>
            </a:extLst>
          </p:cNvPr>
          <p:cNvSpPr txBox="1"/>
          <p:nvPr/>
        </p:nvSpPr>
        <p:spPr>
          <a:xfrm>
            <a:off x="1392228" y="24096637"/>
            <a:ext cx="12943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CB90C3A8-20FA-FD50-3DBF-3BFE9B7931D8}"/>
              </a:ext>
            </a:extLst>
          </p:cNvPr>
          <p:cNvGrpSpPr/>
          <p:nvPr/>
        </p:nvGrpSpPr>
        <p:grpSpPr>
          <a:xfrm>
            <a:off x="0" y="32829"/>
            <a:ext cx="17792700" cy="2367471"/>
            <a:chOff x="-1162607" y="6164926"/>
            <a:chExt cx="12405012" cy="1131361"/>
          </a:xfrm>
        </p:grpSpPr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F360D446-1FB2-7CE0-92DA-482BDA4C803B}"/>
                </a:ext>
              </a:extLst>
            </p:cNvPr>
            <p:cNvSpPr/>
            <p:nvPr/>
          </p:nvSpPr>
          <p:spPr>
            <a:xfrm>
              <a:off x="-1162607" y="6164926"/>
              <a:ext cx="12192000" cy="38823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3200" dirty="0" smtClean="0">
                  <a:cs typeface="2  Homa" panose="00000400000000000000" pitchFamily="2" charset="-78"/>
                </a:rPr>
                <a:t>نوزدهمین کنفرانس پایش وضعیت و عیب یابی (</a:t>
              </a:r>
              <a:r>
                <a:rPr lang="en-US" sz="3200" dirty="0" smtClean="0">
                  <a:cs typeface="2  Homa" panose="00000400000000000000" pitchFamily="2" charset="-78"/>
                </a:rPr>
                <a:t>CMF2026</a:t>
              </a:r>
              <a:r>
                <a:rPr lang="fa-IR" sz="3200" dirty="0" smtClean="0">
                  <a:cs typeface="2  Homa" panose="00000400000000000000" pitchFamily="2" charset="-78"/>
                </a:rPr>
                <a:t>)- </a:t>
              </a:r>
              <a:r>
                <a:rPr lang="fa-IR" sz="3200" dirty="0" smtClean="0">
                  <a:cs typeface="2  Homa" panose="00000400000000000000" pitchFamily="2" charset="-78"/>
                </a:rPr>
                <a:t>6 </a:t>
              </a:r>
              <a:r>
                <a:rPr lang="fa-IR" sz="3200" dirty="0" smtClean="0">
                  <a:cs typeface="2  Homa" panose="00000400000000000000" pitchFamily="2" charset="-78"/>
                </a:rPr>
                <a:t>و </a:t>
              </a:r>
              <a:r>
                <a:rPr lang="fa-IR" sz="3200" dirty="0" smtClean="0">
                  <a:cs typeface="2  Homa" panose="00000400000000000000" pitchFamily="2" charset="-78"/>
                </a:rPr>
                <a:t>7 </a:t>
              </a:r>
              <a:r>
                <a:rPr lang="fa-IR" sz="3200" dirty="0" smtClean="0">
                  <a:cs typeface="2  Homa" panose="00000400000000000000" pitchFamily="2" charset="-78"/>
                </a:rPr>
                <a:t>مرداد </a:t>
              </a:r>
              <a:r>
                <a:rPr lang="fa-IR" sz="3200" dirty="0" smtClean="0">
                  <a:cs typeface="2  Homa" panose="00000400000000000000" pitchFamily="2" charset="-78"/>
                </a:rPr>
                <a:t>ماه </a:t>
              </a:r>
              <a:r>
                <a:rPr lang="fa-IR" sz="3200" dirty="0" smtClean="0">
                  <a:cs typeface="2  Homa" panose="00000400000000000000" pitchFamily="2" charset="-78"/>
                </a:rPr>
                <a:t>1405</a:t>
              </a:r>
              <a:endParaRPr lang="en-US" sz="3200" dirty="0">
                <a:cs typeface="2  Homa" panose="00000400000000000000" pitchFamily="2" charset="-78"/>
              </a:endParaRPr>
            </a:p>
          </p:txBody>
        </p:sp>
        <p:sp>
          <p:nvSpPr>
            <p:cNvPr id="19" name="Text Box 22">
              <a:extLst>
                <a:ext uri="{FF2B5EF4-FFF2-40B4-BE49-F238E27FC236}">
                  <a16:creationId xmlns="" xmlns:a16="http://schemas.microsoft.com/office/drawing/2014/main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78825" y="6797979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28-29 Apri</a:t>
              </a:r>
              <a:r>
                <a:rPr lang="en-US" sz="1700" b="1" kern="1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2026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97"/>
            <a:ext cx="212657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5488" y="-246183"/>
            <a:ext cx="17154144" cy="287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eaLnBrk="1" hangingPunct="1"/>
            <a:endParaRPr lang="tr-TR" altLang="en-US" sz="3200" i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از کلیه پژوهشگرانی که مقاله آن‌ها به‌صورت پوستری پذیرفته شده ‌است</a:t>
            </a:r>
            <a:r>
              <a:rPr lang="tr-T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خواهشمند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است محتوای پوستر خود را با توجه به نکات زیر تهیه نمایند. </a:t>
            </a: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صفحات پوستر باید به ‌گونه‌ای طراحی شود که بدون حضور ارائه‌کننده پوستر نیز قابل فهم باشد.</a:t>
            </a: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پوسترها بايد به ابعاد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(A0)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10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0 ×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80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به صورت ایستاده بر روي مقوا و يا کاغذ ضخيم چاپ شود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</a:t>
            </a:r>
          </a:p>
          <a:p>
            <a:pPr algn="just" rtl="1">
              <a:lnSpc>
                <a:spcPct val="110000"/>
              </a:lnSpc>
            </a:pPr>
            <a:endParaRPr lang="tr-T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قرار دادن عنوان و آرم  بالای پوستر طبق فرمت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مذکور الزامی است.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اندازه فونت پوستر طوری انتخاب گردیده است که از فاصله يک متری به راحتی قابل خواندن باشد.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لطفاً از نصب کاغذهاي کوچک مجزا به صورت کنار هم خودداري نماييد.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توصیه می‌شود از تبدیل تمامی متن مقاله پذیرفته‌شده به پوستر پرهیز شود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بلکه فقط نکات اصلی آن به‌صورت خلاصه‌شده همراه تصاویر، نمودارها و جداول ارائه شوند</a:t>
            </a:r>
            <a:r>
              <a:rPr lang="ar-SA" altLang="en-US" sz="4800" b="1" i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</a:t>
            </a:r>
            <a:endParaRPr lang="fa-IR" altLang="en-US" sz="4800" b="1" i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i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در زمان‌های مشخص شده در برنامه همايش در محل نصب پوستر خود حضور بهم رسانيد تا به سؤالات بازديد‌کنندگان پاسخ دهيد.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گواهي ارائه مقاله به صورت پوستر فقط به كساني داده می‌شود كه پوستر خود را در زمان و تاريخ اعلام شده در محل مربوطه نصب كرده باشن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د.</a:t>
            </a:r>
          </a:p>
          <a:p>
            <a:pPr algn="just" rtl="1">
              <a:lnSpc>
                <a:spcPct val="110000"/>
              </a:lnSpc>
            </a:pPr>
            <a:endParaRPr lang="tr-T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بديهي است عدم نصب پوستر منجر به عدم صدور گواهي ارائه خواهد شد.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تمامی شکل‌ها و جداول باید دارای عنوان و ارجاع به منابع باشند.</a:t>
            </a:r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marL="571500" indent="-571500" algn="r" rtl="1" eaLnBrk="1" hangingPunct="1">
              <a:buFont typeface="Arial" panose="020B0604020202020204" pitchFamily="34" charset="0"/>
              <a:buChar char="•"/>
            </a:pPr>
            <a:r>
              <a:rPr lang="fa-IR" altLang="en-US" sz="4400" b="1" dirty="0">
                <a:latin typeface="IranNastaliq" panose="02000503000000020003" pitchFamily="2" charset="0"/>
                <a:cs typeface="B Nazanin" panose="00000400000000000000" pitchFamily="2" charset="-78"/>
              </a:rPr>
              <a:t>مطالب با فرمت ارائه ‌شده در جدول زیر به‌صورت تایپ‌شده و با رنگ مشکی تنظیم گردد.</a:t>
            </a:r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en-US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274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695393"/>
              </p:ext>
            </p:extLst>
          </p:nvPr>
        </p:nvGraphicFramePr>
        <p:xfrm>
          <a:off x="1426465" y="3508242"/>
          <a:ext cx="15764253" cy="1302106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2547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547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547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81329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قلم انگلیسی  </a:t>
                      </a:r>
                      <a:endParaRPr kumimoji="0" lang="en-US" sz="266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قلم فارسی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6600" dirty="0">
                          <a:cs typeface="B Nazanin" panose="00000400000000000000" pitchFamily="2" charset="-78"/>
                        </a:rPr>
                        <a:t>بخش 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72774">
                <a:tc>
                  <a:txBody>
                    <a:bodyPr/>
                    <a:lstStyle/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Times</a:t>
                      </a:r>
                      <a:r>
                        <a:rPr lang="en-US" sz="3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New Roman Bold 44</a:t>
                      </a: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tr-TR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titr35</a:t>
                      </a:r>
                    </a:p>
                    <a:p>
                      <a:pPr algn="ctr"/>
                      <a:r>
                        <a:rPr lang="en-GB" sz="40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4000" baseline="0" dirty="0">
                          <a:cs typeface="B Nazanin" panose="00000400000000000000" pitchFamily="2" charset="-78"/>
                        </a:rPr>
                        <a:t> در وسط سطر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عنوان مقاله </a:t>
                      </a:r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61494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lang="en-US" sz="4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tr-TR" sz="4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ctr"/>
                      <a:r>
                        <a:rPr lang="tr-TR" sz="440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44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GB" sz="44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4400" baseline="0" dirty="0">
                          <a:cs typeface="B Nazanin" panose="00000400000000000000" pitchFamily="2" charset="-78"/>
                        </a:rPr>
                        <a:t>در وسط سطر</a:t>
                      </a:r>
                      <a:endParaRPr lang="en-US" sz="4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اطلاعات نویسنده</a:t>
                      </a:r>
                      <a:r>
                        <a:rPr lang="fa-IR" sz="4000" baseline="0" dirty="0">
                          <a:cs typeface="B Nazanin" panose="00000400000000000000" pitchFamily="2" charset="-78"/>
                        </a:rPr>
                        <a:t> و واژگان کلیدی </a:t>
                      </a:r>
                      <a:endParaRPr lang="tr-TR" sz="4000" baseline="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0136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lang="en-US" sz="4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tr-TR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b="0" dirty="0">
                          <a:cs typeface="B Nazanin" panose="00000400000000000000" pitchFamily="2" charset="-78"/>
                        </a:rPr>
                        <a:t>عنوان</a:t>
                      </a:r>
                      <a:r>
                        <a:rPr lang="fa-IR" sz="4000" b="0" baseline="0" dirty="0">
                          <a:cs typeface="B Nazanin" panose="00000400000000000000" pitchFamily="2" charset="-78"/>
                        </a:rPr>
                        <a:t> بندها </a:t>
                      </a:r>
                    </a:p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1731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kumimoji="0" lang="en-US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nin16</a:t>
                      </a:r>
                      <a:endParaRPr kumimoji="0" lang="tr-TR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baseline="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b="0" baseline="0" dirty="0">
                          <a:cs typeface="B Nazanin" panose="00000400000000000000" pitchFamily="2" charset="-78"/>
                        </a:rPr>
                        <a:t>متن مقاله </a:t>
                      </a:r>
                    </a:p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88289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kumimoji="0" lang="en-US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nin1</a:t>
                      </a: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متن داخل جدول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fa-IR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08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</TotalTime>
  <Words>370</Words>
  <Application>Microsoft Office PowerPoint</Application>
  <PresentationFormat>Custom</PresentationFormat>
  <Paragraphs>83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2  Homa</vt:lpstr>
      <vt:lpstr>Arial</vt:lpstr>
      <vt:lpstr>B Mitra</vt:lpstr>
      <vt:lpstr>B Nazanin</vt:lpstr>
      <vt:lpstr>Calibri</vt:lpstr>
      <vt:lpstr>Calibri Light</vt:lpstr>
      <vt:lpstr>方正舒体</vt:lpstr>
      <vt:lpstr>IranNastaliq</vt:lpstr>
      <vt:lpstr>Tahoma</vt:lpstr>
      <vt:lpstr>Times New Roman</vt:lpstr>
      <vt:lpstr>Titr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m</dc:creator>
  <cp:lastModifiedBy>Windows User</cp:lastModifiedBy>
  <cp:revision>161</cp:revision>
  <cp:lastPrinted>2020-02-08T05:29:52Z</cp:lastPrinted>
  <dcterms:created xsi:type="dcterms:W3CDTF">2008-12-04T00:20:37Z</dcterms:created>
  <dcterms:modified xsi:type="dcterms:W3CDTF">2026-06-23T11:02:54Z</dcterms:modified>
</cp:coreProperties>
</file>